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Appel" userId="a149cef9-3b8f-4f4f-b814-78bdabed1df2" providerId="ADAL" clId="{1623C61D-DBDE-4BF3-B2BD-FD0667DEBD5B}"/>
    <pc:docChg chg="undo custSel modSld">
      <pc:chgData name="Tanja Appel" userId="a149cef9-3b8f-4f4f-b814-78bdabed1df2" providerId="ADAL" clId="{1623C61D-DBDE-4BF3-B2BD-FD0667DEBD5B}" dt="2023-09-09T10:26:46.459" v="167" actId="1076"/>
      <pc:docMkLst>
        <pc:docMk/>
      </pc:docMkLst>
      <pc:sldChg chg="modSp mod">
        <pc:chgData name="Tanja Appel" userId="a149cef9-3b8f-4f4f-b814-78bdabed1df2" providerId="ADAL" clId="{1623C61D-DBDE-4BF3-B2BD-FD0667DEBD5B}" dt="2023-09-09T10:26:46.459" v="167" actId="1076"/>
        <pc:sldMkLst>
          <pc:docMk/>
          <pc:sldMk cId="3062375652" sldId="256"/>
        </pc:sldMkLst>
        <pc:spChg chg="mod">
          <ac:chgData name="Tanja Appel" userId="a149cef9-3b8f-4f4f-b814-78bdabed1df2" providerId="ADAL" clId="{1623C61D-DBDE-4BF3-B2BD-FD0667DEBD5B}" dt="2023-09-09T10:26:46.459" v="167" actId="1076"/>
          <ac:spMkLst>
            <pc:docMk/>
            <pc:sldMk cId="3062375652" sldId="256"/>
            <ac:spMk id="4" creationId="{843BE835-C9DC-67BE-6263-92F5428DC883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5" creationId="{1C871F79-D471-D761-2992-3BB63ED8BD15}"/>
          </ac:spMkLst>
        </pc:spChg>
        <pc:spChg chg="mod">
          <ac:chgData name="Tanja Appel" userId="a149cef9-3b8f-4f4f-b814-78bdabed1df2" providerId="ADAL" clId="{1623C61D-DBDE-4BF3-B2BD-FD0667DEBD5B}" dt="2023-09-09T10:26:31.282" v="162" actId="1076"/>
          <ac:spMkLst>
            <pc:docMk/>
            <pc:sldMk cId="3062375652" sldId="256"/>
            <ac:spMk id="10" creationId="{A7A323E1-DECD-1675-D7B1-F4FCAA66B629}"/>
          </ac:spMkLst>
        </pc:spChg>
        <pc:spChg chg="mod">
          <ac:chgData name="Tanja Appel" userId="a149cef9-3b8f-4f4f-b814-78bdabed1df2" providerId="ADAL" clId="{1623C61D-DBDE-4BF3-B2BD-FD0667DEBD5B}" dt="2023-09-09T10:26:17.367" v="158" actId="404"/>
          <ac:spMkLst>
            <pc:docMk/>
            <pc:sldMk cId="3062375652" sldId="256"/>
            <ac:spMk id="11" creationId="{A8B8B5DE-E57C-9FD7-B3B2-6623BF055F03}"/>
          </ac:spMkLst>
        </pc:spChg>
        <pc:spChg chg="mod">
          <ac:chgData name="Tanja Appel" userId="a149cef9-3b8f-4f4f-b814-78bdabed1df2" providerId="ADAL" clId="{1623C61D-DBDE-4BF3-B2BD-FD0667DEBD5B}" dt="2023-09-09T10:26:17.367" v="158" actId="404"/>
          <ac:spMkLst>
            <pc:docMk/>
            <pc:sldMk cId="3062375652" sldId="256"/>
            <ac:spMk id="12" creationId="{B5FF9E92-5E6A-9A8C-681C-A63F3A1FE013}"/>
          </ac:spMkLst>
        </pc:spChg>
        <pc:spChg chg="mod">
          <ac:chgData name="Tanja Appel" userId="a149cef9-3b8f-4f4f-b814-78bdabed1df2" providerId="ADAL" clId="{1623C61D-DBDE-4BF3-B2BD-FD0667DEBD5B}" dt="2023-09-09T10:26:39.894" v="165" actId="1076"/>
          <ac:spMkLst>
            <pc:docMk/>
            <pc:sldMk cId="3062375652" sldId="256"/>
            <ac:spMk id="13" creationId="{8FCE9CBD-3E4E-70B5-C956-9EBD113EE01C}"/>
          </ac:spMkLst>
        </pc:spChg>
        <pc:spChg chg="mod">
          <ac:chgData name="Tanja Appel" userId="a149cef9-3b8f-4f4f-b814-78bdabed1df2" providerId="ADAL" clId="{1623C61D-DBDE-4BF3-B2BD-FD0667DEBD5B}" dt="2023-09-09T10:26:41.773" v="166" actId="1076"/>
          <ac:spMkLst>
            <pc:docMk/>
            <pc:sldMk cId="3062375652" sldId="256"/>
            <ac:spMk id="14" creationId="{D9A64405-E0AA-7DFD-2AE4-369058140FFF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18" creationId="{3B01198B-35D4-43D4-D00F-7B785B9E57C0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21" creationId="{86E1A253-6880-2E90-B6D2-3E613724108F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22" creationId="{7738C3DE-B224-0551-031C-0A017F686EFC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23" creationId="{4500F21C-45A9-F0C2-0278-743E2558F479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28" creationId="{D089690B-B2BE-12E8-0D1B-4D3B78A39F14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29" creationId="{0C174C48-0CA9-5588-6389-2AC962BF6F9B}"/>
          </ac:spMkLst>
        </pc:spChg>
        <pc:spChg chg="mod">
          <ac:chgData name="Tanja Appel" userId="a149cef9-3b8f-4f4f-b814-78bdabed1df2" providerId="ADAL" clId="{1623C61D-DBDE-4BF3-B2BD-FD0667DEBD5B}" dt="2023-09-09T10:26:13.588" v="157" actId="1076"/>
          <ac:spMkLst>
            <pc:docMk/>
            <pc:sldMk cId="3062375652" sldId="256"/>
            <ac:spMk id="30" creationId="{4F3BC857-6FF3-623E-C027-E019720F35C5}"/>
          </ac:spMkLst>
        </pc:spChg>
        <pc:picChg chg="mod">
          <ac:chgData name="Tanja Appel" userId="a149cef9-3b8f-4f4f-b814-78bdabed1df2" providerId="ADAL" clId="{1623C61D-DBDE-4BF3-B2BD-FD0667DEBD5B}" dt="2023-09-09T10:26:13.588" v="157" actId="1076"/>
          <ac:picMkLst>
            <pc:docMk/>
            <pc:sldMk cId="3062375652" sldId="256"/>
            <ac:picMk id="7" creationId="{5F591381-B312-ECA7-FFFD-752890D96BC8}"/>
          </ac:picMkLst>
        </pc:picChg>
        <pc:picChg chg="mod">
          <ac:chgData name="Tanja Appel" userId="a149cef9-3b8f-4f4f-b814-78bdabed1df2" providerId="ADAL" clId="{1623C61D-DBDE-4BF3-B2BD-FD0667DEBD5B}" dt="2023-09-09T10:26:28.666" v="161" actId="1076"/>
          <ac:picMkLst>
            <pc:docMk/>
            <pc:sldMk cId="3062375652" sldId="256"/>
            <ac:picMk id="9" creationId="{5237D863-2E24-A769-275F-BDE06A8D9A5F}"/>
          </ac:picMkLst>
        </pc:picChg>
        <pc:picChg chg="mod">
          <ac:chgData name="Tanja Appel" userId="a149cef9-3b8f-4f4f-b814-78bdabed1df2" providerId="ADAL" clId="{1623C61D-DBDE-4BF3-B2BD-FD0667DEBD5B}" dt="2023-09-09T10:26:13.588" v="157" actId="1076"/>
          <ac:picMkLst>
            <pc:docMk/>
            <pc:sldMk cId="3062375652" sldId="256"/>
            <ac:picMk id="20" creationId="{EEB745FE-164D-7710-E3C6-DA61F67817D1}"/>
          </ac:picMkLst>
        </pc:picChg>
        <pc:picChg chg="mod">
          <ac:chgData name="Tanja Appel" userId="a149cef9-3b8f-4f4f-b814-78bdabed1df2" providerId="ADAL" clId="{1623C61D-DBDE-4BF3-B2BD-FD0667DEBD5B}" dt="2023-09-09T10:26:13.588" v="157" actId="1076"/>
          <ac:picMkLst>
            <pc:docMk/>
            <pc:sldMk cId="3062375652" sldId="256"/>
            <ac:picMk id="27" creationId="{841E72F1-A711-B311-69C6-83824EF7591B}"/>
          </ac:picMkLst>
        </pc:picChg>
      </pc:sldChg>
      <pc:sldChg chg="addSp delSp modSp mod">
        <pc:chgData name="Tanja Appel" userId="a149cef9-3b8f-4f4f-b814-78bdabed1df2" providerId="ADAL" clId="{1623C61D-DBDE-4BF3-B2BD-FD0667DEBD5B}" dt="2023-09-09T10:25:41.213" v="153" actId="1076"/>
        <pc:sldMkLst>
          <pc:docMk/>
          <pc:sldMk cId="1191488666" sldId="257"/>
        </pc:sldMkLst>
        <pc:spChg chg="add del">
          <ac:chgData name="Tanja Appel" userId="a149cef9-3b8f-4f4f-b814-78bdabed1df2" providerId="ADAL" clId="{1623C61D-DBDE-4BF3-B2BD-FD0667DEBD5B}" dt="2023-09-09T10:24:02.359" v="149" actId="22"/>
          <ac:spMkLst>
            <pc:docMk/>
            <pc:sldMk cId="1191488666" sldId="257"/>
            <ac:spMk id="4" creationId="{0ED4283B-C60B-CCB9-8FBC-48225AC856B8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15" creationId="{AEDBCAFE-888F-F88B-36E7-528DE80F4C4F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26" creationId="{BC421E73-4EEC-1C49-5FC9-A8B9F8C3EC65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27" creationId="{F0C53BA9-ACC6-4E96-818F-510600AED501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32" creationId="{175278D8-4554-583A-9B68-C272676EBA05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33" creationId="{5EC3FDC7-6B6C-0082-97B2-4095F52842A9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38" creationId="{98754DF8-B303-4939-28D3-99EFDE7262CE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41" creationId="{8A9A9A00-B422-7085-4009-5B0411C62507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44" creationId="{C924B40A-DF0E-0887-4D03-63BAE428B378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47" creationId="{3640D750-C510-DEF9-6CDD-70FA9CC1DD6B}"/>
          </ac:spMkLst>
        </pc:spChg>
        <pc:spChg chg="mod">
          <ac:chgData name="Tanja Appel" userId="a149cef9-3b8f-4f4f-b814-78bdabed1df2" providerId="ADAL" clId="{1623C61D-DBDE-4BF3-B2BD-FD0667DEBD5B}" dt="2023-09-09T10:25:41.213" v="153" actId="1076"/>
          <ac:spMkLst>
            <pc:docMk/>
            <pc:sldMk cId="1191488666" sldId="257"/>
            <ac:spMk id="54" creationId="{794CF836-3FDA-B987-91D3-A5F897E0A1FC}"/>
          </ac:spMkLst>
        </pc:spChg>
        <pc:picChg chg="mod">
          <ac:chgData name="Tanja Appel" userId="a149cef9-3b8f-4f4f-b814-78bdabed1df2" providerId="ADAL" clId="{1623C61D-DBDE-4BF3-B2BD-FD0667DEBD5B}" dt="2023-09-09T10:25:41.213" v="153" actId="1076"/>
          <ac:picMkLst>
            <pc:docMk/>
            <pc:sldMk cId="1191488666" sldId="257"/>
            <ac:picMk id="17" creationId="{54010D74-AF98-4D5D-14A8-B10D5EC09ED1}"/>
          </ac:picMkLst>
        </pc:pic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3" creationId="{890CF3B2-A798-3539-7312-F7CFE4F368E7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6" creationId="{83CC5E51-8B64-B387-534B-AD374510417E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18" creationId="{5D79ED0E-C19C-E93F-071C-B3FDC0B1A202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20" creationId="{62B7C8E3-2D39-D79C-9C33-68D6A4F3C53D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25" creationId="{99EA0389-C55E-4795-67A8-A4D29B3F90A4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28" creationId="{77C57AEB-48C6-D078-7AB0-C2BA3A655FBA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30" creationId="{11912D9C-0E13-D931-7BDD-28EA64339CC3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34" creationId="{2A0EF65A-2903-8819-DAB1-0B69B8E33F12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36" creationId="{631EB402-C79F-1859-D378-AED8FEA66E57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42" creationId="{3451CC9F-2ECD-24F8-3499-A72672230448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48" creationId="{43994205-516A-1998-2D5A-70B0A127246A}"/>
          </ac:cxnSpMkLst>
        </pc:cxnChg>
        <pc:cxnChg chg="mod">
          <ac:chgData name="Tanja Appel" userId="a149cef9-3b8f-4f4f-b814-78bdabed1df2" providerId="ADAL" clId="{1623C61D-DBDE-4BF3-B2BD-FD0667DEBD5B}" dt="2023-09-09T10:25:41.213" v="153" actId="1076"/>
          <ac:cxnSpMkLst>
            <pc:docMk/>
            <pc:sldMk cId="1191488666" sldId="257"/>
            <ac:cxnSpMk id="51" creationId="{CC990CF2-9D16-33BB-D611-C21E9413E47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96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70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4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8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86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322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33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74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6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33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DB540-1083-4296-82FC-D438C0D90561}" type="datetimeFigureOut">
              <a:rPr lang="de-DE" smtClean="0"/>
              <a:t>09.09.2023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6846-4369-4775-9609-DDEEBB7120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7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hyperlink" Target="http://www.webuntis.com/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3BE835-C9DC-67BE-6263-92F5428DC883}"/>
              </a:ext>
            </a:extLst>
          </p:cNvPr>
          <p:cNvSpPr txBox="1"/>
          <p:nvPr/>
        </p:nvSpPr>
        <p:spPr>
          <a:xfrm>
            <a:off x="324236" y="457119"/>
            <a:ext cx="558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 err="1"/>
              <a:t>WebUntis</a:t>
            </a:r>
            <a:r>
              <a:rPr lang="de-DE" sz="2000" b="1" u="sng" dirty="0"/>
              <a:t> – digitaler Stunden- und Vertretungsplan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871F79-D471-D761-2992-3BB63ED8BD15}"/>
              </a:ext>
            </a:extLst>
          </p:cNvPr>
          <p:cNvSpPr txBox="1"/>
          <p:nvPr/>
        </p:nvSpPr>
        <p:spPr>
          <a:xfrm>
            <a:off x="324659" y="1045845"/>
            <a:ext cx="63373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/>
              <a:t>Kann als App              oder im Browser (</a:t>
            </a:r>
            <a:r>
              <a:rPr lang="de-DE" dirty="0">
                <a:hlinkClick r:id="rId2"/>
              </a:rPr>
              <a:t>www.webuntis.com</a:t>
            </a:r>
            <a:r>
              <a:rPr lang="de-DE" dirty="0"/>
              <a:t>)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       verwendet werden.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Schule suchen (Kurpfalz-Realschule Schriesheim) </a:t>
            </a:r>
          </a:p>
          <a:p>
            <a:pPr marL="342900" indent="-342900">
              <a:buAutoNum type="arabicPeriod"/>
            </a:pPr>
            <a:r>
              <a:rPr lang="de-DE" dirty="0"/>
              <a:t>Mit Benutzername und Passwort anmelden. </a:t>
            </a:r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endParaRPr lang="de-DE" b="1" u="sng" dirty="0"/>
          </a:p>
          <a:p>
            <a:r>
              <a:rPr lang="de-DE" b="1" u="sng" dirty="0"/>
              <a:t>Die Appversion</a:t>
            </a:r>
          </a:p>
          <a:p>
            <a:endParaRPr lang="de-DE" b="1" u="sng" dirty="0"/>
          </a:p>
        </p:txBody>
      </p:sp>
      <p:pic>
        <p:nvPicPr>
          <p:cNvPr id="7" name="Grafik 6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5F591381-B312-ECA7-FFFD-752890D96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57" y="1003738"/>
            <a:ext cx="442511" cy="49467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37D863-2E24-A769-275F-BDE06A8D9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6" y="6679439"/>
            <a:ext cx="5964569" cy="102468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7A323E1-DECD-1675-D7B1-F4FCAA66B629}"/>
              </a:ext>
            </a:extLst>
          </p:cNvPr>
          <p:cNvSpPr txBox="1"/>
          <p:nvPr/>
        </p:nvSpPr>
        <p:spPr>
          <a:xfrm>
            <a:off x="291047" y="7791657"/>
            <a:ext cx="120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Unterpunkt: Meine Termine</a:t>
            </a:r>
          </a:p>
          <a:p>
            <a:pPr algn="ctr"/>
            <a:r>
              <a:rPr lang="de-DE" sz="1400" dirty="0">
                <a:sym typeface="Wingdings" panose="05000000000000000000" pitchFamily="2" charset="2"/>
              </a:rPr>
              <a:t> Aktuelle Hausauf-gaben </a:t>
            </a:r>
            <a:r>
              <a:rPr lang="de-DE" sz="1400" dirty="0" err="1">
                <a:sym typeface="Wingdings" panose="05000000000000000000" pitchFamily="2" charset="2"/>
              </a:rPr>
              <a:t>u.ä.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8B8B5DE-E57C-9FD7-B3B2-6623BF055F03}"/>
              </a:ext>
            </a:extLst>
          </p:cNvPr>
          <p:cNvSpPr txBox="1"/>
          <p:nvPr/>
        </p:nvSpPr>
        <p:spPr>
          <a:xfrm>
            <a:off x="1373911" y="7821701"/>
            <a:ext cx="1324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Der eigene Stundenplan für die kommenden Tage wird angezeigt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FF9E92-5E6A-9A8C-681C-A63F3A1FE013}"/>
              </a:ext>
            </a:extLst>
          </p:cNvPr>
          <p:cNvSpPr txBox="1"/>
          <p:nvPr/>
        </p:nvSpPr>
        <p:spPr>
          <a:xfrm>
            <a:off x="2709270" y="7813923"/>
            <a:ext cx="1194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Aktuelle </a:t>
            </a:r>
            <a:r>
              <a:rPr lang="de-DE" sz="1400" dirty="0" err="1"/>
              <a:t>Benachrich-tigungen</a:t>
            </a:r>
            <a:r>
              <a:rPr lang="de-DE" sz="14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FCE9CBD-3E4E-70B5-C956-9EBD113EE01C}"/>
              </a:ext>
            </a:extLst>
          </p:cNvPr>
          <p:cNvSpPr txBox="1"/>
          <p:nvPr/>
        </p:nvSpPr>
        <p:spPr>
          <a:xfrm>
            <a:off x="3857092" y="7821701"/>
            <a:ext cx="137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Hier kann mit den Lehrern, </a:t>
            </a:r>
          </a:p>
          <a:p>
            <a:pPr algn="ctr"/>
            <a:r>
              <a:rPr lang="de-DE" sz="1400" dirty="0"/>
              <a:t>die einen unterrichten, kommuniziert werden.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9A64405-E0AA-7DFD-2AE4-369058140FFF}"/>
              </a:ext>
            </a:extLst>
          </p:cNvPr>
          <p:cNvSpPr txBox="1"/>
          <p:nvPr/>
        </p:nvSpPr>
        <p:spPr>
          <a:xfrm>
            <a:off x="5115496" y="7789068"/>
            <a:ext cx="1378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Infos zur App, Einstellungen, sich abmelden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01198B-35D4-43D4-D00F-7B785B9E57C0}"/>
              </a:ext>
            </a:extLst>
          </p:cNvPr>
          <p:cNvSpPr txBox="1"/>
          <p:nvPr/>
        </p:nvSpPr>
        <p:spPr>
          <a:xfrm>
            <a:off x="223320" y="261842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u="sng" dirty="0"/>
          </a:p>
          <a:p>
            <a:r>
              <a:rPr lang="de-DE" b="1" u="sng" dirty="0"/>
              <a:t>Die Browserversion</a:t>
            </a:r>
          </a:p>
          <a:p>
            <a:endParaRPr lang="de-DE" b="1" u="sng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EB745FE-164D-7710-E3C6-DA61F67817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0" t="31777"/>
          <a:stretch/>
        </p:blipFill>
        <p:spPr>
          <a:xfrm>
            <a:off x="698649" y="3225962"/>
            <a:ext cx="2322898" cy="1686029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86E1A253-6880-2E90-B6D2-3E613724108F}"/>
              </a:ext>
            </a:extLst>
          </p:cNvPr>
          <p:cNvSpPr txBox="1"/>
          <p:nvPr/>
        </p:nvSpPr>
        <p:spPr>
          <a:xfrm>
            <a:off x="2782631" y="3367389"/>
            <a:ext cx="2477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Tagesaktuelle Nachrichten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738C3DE-B224-0551-031C-0A017F686EFC}"/>
              </a:ext>
            </a:extLst>
          </p:cNvPr>
          <p:cNvSpPr txBox="1"/>
          <p:nvPr/>
        </p:nvSpPr>
        <p:spPr>
          <a:xfrm>
            <a:off x="2782631" y="3705944"/>
            <a:ext cx="375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Hier kann mit den Lehrern, die einen unterrichten, kommuniziert werden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500F21C-45A9-F0C2-0278-743E2558F479}"/>
              </a:ext>
            </a:extLst>
          </p:cNvPr>
          <p:cNvSpPr txBox="1"/>
          <p:nvPr/>
        </p:nvSpPr>
        <p:spPr>
          <a:xfrm>
            <a:off x="2782631" y="4243270"/>
            <a:ext cx="37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Der eigene Stundenplan für die    kommenden Tage wird angezeigt</a:t>
            </a:r>
          </a:p>
          <a:p>
            <a:pPr algn="ctr"/>
            <a:r>
              <a:rPr lang="de-DE" sz="1600" dirty="0"/>
              <a:t>.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41E72F1-A711-B311-69C6-83824EF759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66" y="4911991"/>
            <a:ext cx="2348969" cy="125590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D089690B-B2BE-12E8-0D1B-4D3B78A39F14}"/>
              </a:ext>
            </a:extLst>
          </p:cNvPr>
          <p:cNvSpPr txBox="1"/>
          <p:nvPr/>
        </p:nvSpPr>
        <p:spPr>
          <a:xfrm>
            <a:off x="1220720" y="5169054"/>
            <a:ext cx="1684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Musterschüler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C174C48-0CA9-5588-6389-2AC962BF6F9B}"/>
              </a:ext>
            </a:extLst>
          </p:cNvPr>
          <p:cNvSpPr txBox="1"/>
          <p:nvPr/>
        </p:nvSpPr>
        <p:spPr>
          <a:xfrm>
            <a:off x="682425" y="5230548"/>
            <a:ext cx="168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F3BC857-6FF3-623E-C027-E019720F35C5}"/>
              </a:ext>
            </a:extLst>
          </p:cNvPr>
          <p:cNvSpPr txBox="1"/>
          <p:nvPr/>
        </p:nvSpPr>
        <p:spPr>
          <a:xfrm>
            <a:off x="2756156" y="5146286"/>
            <a:ext cx="375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Hier kann das Passwort geändert werden</a:t>
            </a:r>
          </a:p>
          <a:p>
            <a:r>
              <a:rPr lang="de-DE" sz="1600" dirty="0"/>
              <a:t>(nur in Browserversion möglich)</a:t>
            </a:r>
          </a:p>
          <a:p>
            <a:pPr algn="ctr"/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37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AEDBCAFE-888F-F88B-36E7-528DE80F4C4F}"/>
              </a:ext>
            </a:extLst>
          </p:cNvPr>
          <p:cNvSpPr txBox="1"/>
          <p:nvPr/>
        </p:nvSpPr>
        <p:spPr>
          <a:xfrm>
            <a:off x="107156" y="533379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/>
              <a:t>Stundenplandarstellung (Beispiel in einer 9. Klasse)</a:t>
            </a:r>
          </a:p>
        </p:txBody>
      </p:sp>
      <p:pic>
        <p:nvPicPr>
          <p:cNvPr id="17" name="Grafik 1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4010D74-AF98-4D5D-14A8-B10D5EC09E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8" b="2960"/>
          <a:stretch/>
        </p:blipFill>
        <p:spPr>
          <a:xfrm>
            <a:off x="1954079" y="1054505"/>
            <a:ext cx="3308234" cy="6563312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890CF3B2-A798-3539-7312-F7CFE4F368E7}"/>
              </a:ext>
            </a:extLst>
          </p:cNvPr>
          <p:cNvCxnSpPr/>
          <p:nvPr/>
        </p:nvCxnSpPr>
        <p:spPr>
          <a:xfrm>
            <a:off x="3536156" y="5083175"/>
            <a:ext cx="542925" cy="8548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3CC5E51-8B64-B387-534B-AD374510417E}"/>
              </a:ext>
            </a:extLst>
          </p:cNvPr>
          <p:cNvCxnSpPr>
            <a:cxnSpLocks/>
          </p:cNvCxnSpPr>
          <p:nvPr/>
        </p:nvCxnSpPr>
        <p:spPr>
          <a:xfrm>
            <a:off x="3688556" y="5228432"/>
            <a:ext cx="2357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D79ED0E-C19C-E93F-071C-B3FDC0B1A202}"/>
              </a:ext>
            </a:extLst>
          </p:cNvPr>
          <p:cNvCxnSpPr>
            <a:cxnSpLocks/>
          </p:cNvCxnSpPr>
          <p:nvPr/>
        </p:nvCxnSpPr>
        <p:spPr>
          <a:xfrm>
            <a:off x="3664743" y="5510609"/>
            <a:ext cx="290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2B7C8E3-2D39-D79C-9C33-68D6A4F3C53D}"/>
              </a:ext>
            </a:extLst>
          </p:cNvPr>
          <p:cNvCxnSpPr>
            <a:cxnSpLocks/>
          </p:cNvCxnSpPr>
          <p:nvPr/>
        </p:nvCxnSpPr>
        <p:spPr>
          <a:xfrm>
            <a:off x="3600450" y="5798740"/>
            <a:ext cx="41671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99EA0389-C55E-4795-67A8-A4D29B3F90A4}"/>
              </a:ext>
            </a:extLst>
          </p:cNvPr>
          <p:cNvCxnSpPr/>
          <p:nvPr/>
        </p:nvCxnSpPr>
        <p:spPr>
          <a:xfrm flipH="1" flipV="1">
            <a:off x="1724696" y="1439661"/>
            <a:ext cx="811369" cy="399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C421E73-4EEC-1C49-5FC9-A8B9F8C3EC65}"/>
              </a:ext>
            </a:extLst>
          </p:cNvPr>
          <p:cNvSpPr txBox="1"/>
          <p:nvPr/>
        </p:nvSpPr>
        <p:spPr>
          <a:xfrm>
            <a:off x="1132234" y="1223782"/>
            <a:ext cx="95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Fach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C53BA9-ACC6-4E96-818F-510600AED501}"/>
              </a:ext>
            </a:extLst>
          </p:cNvPr>
          <p:cNvSpPr txBox="1"/>
          <p:nvPr/>
        </p:nvSpPr>
        <p:spPr>
          <a:xfrm>
            <a:off x="998536" y="1591797"/>
            <a:ext cx="95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Raum</a:t>
            </a:r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77C57AEB-48C6-D078-7AB0-C2BA3A655FBA}"/>
              </a:ext>
            </a:extLst>
          </p:cNvPr>
          <p:cNvCxnSpPr>
            <a:cxnSpLocks/>
          </p:cNvCxnSpPr>
          <p:nvPr/>
        </p:nvCxnSpPr>
        <p:spPr>
          <a:xfrm flipH="1" flipV="1">
            <a:off x="1610005" y="1761074"/>
            <a:ext cx="732877" cy="224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1912D9C-0E13-D931-7BDD-28EA64339CC3}"/>
              </a:ext>
            </a:extLst>
          </p:cNvPr>
          <p:cNvCxnSpPr>
            <a:cxnSpLocks/>
          </p:cNvCxnSpPr>
          <p:nvPr/>
        </p:nvCxnSpPr>
        <p:spPr>
          <a:xfrm flipH="1" flipV="1">
            <a:off x="1782042" y="2099628"/>
            <a:ext cx="714776" cy="29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175278D8-4554-583A-9B68-C272676EBA05}"/>
              </a:ext>
            </a:extLst>
          </p:cNvPr>
          <p:cNvSpPr txBox="1"/>
          <p:nvPr/>
        </p:nvSpPr>
        <p:spPr>
          <a:xfrm>
            <a:off x="1132234" y="1890737"/>
            <a:ext cx="955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Klasse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EC3FDC7-6B6C-0082-97B2-4095F52842A9}"/>
              </a:ext>
            </a:extLst>
          </p:cNvPr>
          <p:cNvSpPr txBox="1"/>
          <p:nvPr/>
        </p:nvSpPr>
        <p:spPr>
          <a:xfrm>
            <a:off x="339225" y="2620754"/>
            <a:ext cx="1500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Dieser Unterricht entfällt, </a:t>
            </a:r>
          </a:p>
          <a:p>
            <a:pPr algn="ctr"/>
            <a:r>
              <a:rPr lang="de-DE" sz="1400" dirty="0"/>
              <a:t>wird aber vertreten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2A0EF65A-2903-8819-DAB1-0B69B8E33F12}"/>
              </a:ext>
            </a:extLst>
          </p:cNvPr>
          <p:cNvCxnSpPr>
            <a:cxnSpLocks/>
          </p:cNvCxnSpPr>
          <p:nvPr/>
        </p:nvCxnSpPr>
        <p:spPr>
          <a:xfrm flipH="1" flipV="1">
            <a:off x="1610005" y="3152551"/>
            <a:ext cx="758806" cy="562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31EB402-C79F-1859-D378-AED8FEA66E57}"/>
              </a:ext>
            </a:extLst>
          </p:cNvPr>
          <p:cNvCxnSpPr>
            <a:cxnSpLocks/>
          </p:cNvCxnSpPr>
          <p:nvPr/>
        </p:nvCxnSpPr>
        <p:spPr>
          <a:xfrm flipH="1">
            <a:off x="1724696" y="3660139"/>
            <a:ext cx="997589" cy="1820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98754DF8-B303-4939-28D3-99EFDE7262CE}"/>
              </a:ext>
            </a:extLst>
          </p:cNvPr>
          <p:cNvSpPr txBox="1"/>
          <p:nvPr/>
        </p:nvSpPr>
        <p:spPr>
          <a:xfrm>
            <a:off x="514513" y="3594996"/>
            <a:ext cx="1500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Infos zur Vertretung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A9A9A00-B422-7085-4009-5B0411C62507}"/>
              </a:ext>
            </a:extLst>
          </p:cNvPr>
          <p:cNvSpPr txBox="1"/>
          <p:nvPr/>
        </p:nvSpPr>
        <p:spPr>
          <a:xfrm>
            <a:off x="4564074" y="5033555"/>
            <a:ext cx="1500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Dieser Unterricht entfällt ohne Vertretung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451CC9F-2ECD-24F8-3499-A72672230448}"/>
              </a:ext>
            </a:extLst>
          </p:cNvPr>
          <p:cNvCxnSpPr>
            <a:cxnSpLocks/>
          </p:cNvCxnSpPr>
          <p:nvPr/>
        </p:nvCxnSpPr>
        <p:spPr>
          <a:xfrm flipH="1">
            <a:off x="4149169" y="5387895"/>
            <a:ext cx="582159" cy="122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C924B40A-DF0E-0887-4D03-63BAE428B378}"/>
              </a:ext>
            </a:extLst>
          </p:cNvPr>
          <p:cNvSpPr txBox="1"/>
          <p:nvPr/>
        </p:nvSpPr>
        <p:spPr>
          <a:xfrm>
            <a:off x="3081629" y="1100971"/>
            <a:ext cx="955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Musterschüler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3640D750-C510-DEF9-6CDD-70FA9CC1DD6B}"/>
              </a:ext>
            </a:extLst>
          </p:cNvPr>
          <p:cNvSpPr txBox="1"/>
          <p:nvPr/>
        </p:nvSpPr>
        <p:spPr>
          <a:xfrm>
            <a:off x="4604881" y="2692778"/>
            <a:ext cx="15001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In diesen Stunden ist die Klasse geteilt, bei Entfall darauf achten, welche Gruppe betroffen ist!</a:t>
            </a: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43994205-516A-1998-2D5A-70B0A127246A}"/>
              </a:ext>
            </a:extLst>
          </p:cNvPr>
          <p:cNvCxnSpPr>
            <a:cxnSpLocks/>
          </p:cNvCxnSpPr>
          <p:nvPr/>
        </p:nvCxnSpPr>
        <p:spPr>
          <a:xfrm flipH="1" flipV="1">
            <a:off x="4149169" y="2379819"/>
            <a:ext cx="582159" cy="312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CC990CF2-9D16-33BB-D611-C21E9413E473}"/>
              </a:ext>
            </a:extLst>
          </p:cNvPr>
          <p:cNvCxnSpPr>
            <a:cxnSpLocks/>
          </p:cNvCxnSpPr>
          <p:nvPr/>
        </p:nvCxnSpPr>
        <p:spPr>
          <a:xfrm flipH="1">
            <a:off x="4149169" y="3208768"/>
            <a:ext cx="634259" cy="2226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794CF836-3FDA-B987-91D3-A5F897E0A1FC}"/>
              </a:ext>
            </a:extLst>
          </p:cNvPr>
          <p:cNvSpPr txBox="1"/>
          <p:nvPr/>
        </p:nvSpPr>
        <p:spPr>
          <a:xfrm>
            <a:off x="339225" y="7965778"/>
            <a:ext cx="619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Das Passwort zu Beginn ändern und anschließend (auch separat) gut aufbewahren. Bei Verlust und falscher Passworteingabe wird der Zugang gesperrt und erst nach 14 Tagen wieder freigeschaltet.  </a:t>
            </a:r>
          </a:p>
        </p:txBody>
      </p:sp>
    </p:spTree>
    <p:extLst>
      <p:ext uri="{BB962C8B-B14F-4D97-AF65-F5344CB8AC3E}">
        <p14:creationId xmlns:p14="http://schemas.microsoft.com/office/powerpoint/2010/main" val="119148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066230642154185C6396D8868787B" ma:contentTypeVersion="18" ma:contentTypeDescription="Ein neues Dokument erstellen." ma:contentTypeScope="" ma:versionID="06275fb606a796043d2283d1a0d5bcf2">
  <xsd:schema xmlns:xsd="http://www.w3.org/2001/XMLSchema" xmlns:xs="http://www.w3.org/2001/XMLSchema" xmlns:p="http://schemas.microsoft.com/office/2006/metadata/properties" xmlns:ns2="f1a4dbf2-478e-48d4-be86-09fa7a1fe8a4" xmlns:ns3="f4282dc6-80bb-4db2-8efe-de53b49006d3" targetNamespace="http://schemas.microsoft.com/office/2006/metadata/properties" ma:root="true" ma:fieldsID="721c82f6eab0aa54f270c7cce196c0f7" ns2:_="" ns3:_="">
    <xsd:import namespace="f1a4dbf2-478e-48d4-be86-09fa7a1fe8a4"/>
    <xsd:import namespace="f4282dc6-80bb-4db2-8efe-de53b49006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4dbf2-478e-48d4-be86-09fa7a1fe8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857c3567-e95f-4c0d-a218-92f01443bc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82dc6-80bb-4db2-8efe-de53b49006d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3169f9a-70e9-470d-8aec-df11bf4ce0fc}" ma:internalName="TaxCatchAll" ma:showField="CatchAllData" ma:web="f4282dc6-80bb-4db2-8efe-de53b49006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BF42A-F9EF-4714-898F-55EC251D0B3C}"/>
</file>

<file path=customXml/itemProps2.xml><?xml version="1.0" encoding="utf-8"?>
<ds:datastoreItem xmlns:ds="http://schemas.openxmlformats.org/officeDocument/2006/customXml" ds:itemID="{CF6CAB3E-7A61-406F-8D8B-C5C8872C6D5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198</Words>
  <Application>Microsoft Office PowerPoint</Application>
  <PresentationFormat>A4-Papier (210 x 297 mm)</PresentationFormat>
  <Paragraphs>50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 Appel</dc:creator>
  <cp:lastModifiedBy>Tanja Appel</cp:lastModifiedBy>
  <cp:revision>1</cp:revision>
  <cp:lastPrinted>2023-09-09T10:25:10Z</cp:lastPrinted>
  <dcterms:created xsi:type="dcterms:W3CDTF">2022-09-25T15:08:09Z</dcterms:created>
  <dcterms:modified xsi:type="dcterms:W3CDTF">2023-09-09T10:26:50Z</dcterms:modified>
</cp:coreProperties>
</file>