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</p:sldIdLst>
  <p:sldSz cx="6858000" cy="9906000" type="A4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31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2.xml"/><Relationship Id="rId4" Type="http://schemas.openxmlformats.org/officeDocument/2006/relationships/presProps" Target="pres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ja Appel" userId="a149cef9-3b8f-4f4f-b814-78bdabed1df2" providerId="ADAL" clId="{299252FF-CE52-4B50-91BA-EB706F154DDD}"/>
    <pc:docChg chg="modSld">
      <pc:chgData name="Tanja Appel" userId="a149cef9-3b8f-4f4f-b814-78bdabed1df2" providerId="ADAL" clId="{299252FF-CE52-4B50-91BA-EB706F154DDD}" dt="2023-09-09T10:28:27.759" v="1" actId="20577"/>
      <pc:docMkLst>
        <pc:docMk/>
      </pc:docMkLst>
      <pc:sldChg chg="modSp mod">
        <pc:chgData name="Tanja Appel" userId="a149cef9-3b8f-4f4f-b814-78bdabed1df2" providerId="ADAL" clId="{299252FF-CE52-4B50-91BA-EB706F154DDD}" dt="2023-09-09T10:28:22.751" v="0" actId="20577"/>
        <pc:sldMkLst>
          <pc:docMk/>
          <pc:sldMk cId="784178396" sldId="256"/>
        </pc:sldMkLst>
        <pc:spChg chg="mod">
          <ac:chgData name="Tanja Appel" userId="a149cef9-3b8f-4f4f-b814-78bdabed1df2" providerId="ADAL" clId="{299252FF-CE52-4B50-91BA-EB706F154DDD}" dt="2023-09-09T10:28:22.751" v="0" actId="20577"/>
          <ac:spMkLst>
            <pc:docMk/>
            <pc:sldMk cId="784178396" sldId="256"/>
            <ac:spMk id="7" creationId="{B75A040E-D431-4747-96A0-EA3E00D8DC20}"/>
          </ac:spMkLst>
        </pc:spChg>
      </pc:sldChg>
      <pc:sldChg chg="modSp mod">
        <pc:chgData name="Tanja Appel" userId="a149cef9-3b8f-4f4f-b814-78bdabed1df2" providerId="ADAL" clId="{299252FF-CE52-4B50-91BA-EB706F154DDD}" dt="2023-09-09T10:28:27.759" v="1" actId="20577"/>
        <pc:sldMkLst>
          <pc:docMk/>
          <pc:sldMk cId="2732276339" sldId="257"/>
        </pc:sldMkLst>
        <pc:spChg chg="mod">
          <ac:chgData name="Tanja Appel" userId="a149cef9-3b8f-4f4f-b814-78bdabed1df2" providerId="ADAL" clId="{299252FF-CE52-4B50-91BA-EB706F154DDD}" dt="2023-09-09T10:28:27.759" v="1" actId="20577"/>
          <ac:spMkLst>
            <pc:docMk/>
            <pc:sldMk cId="2732276339" sldId="257"/>
            <ac:spMk id="7" creationId="{B75A040E-D431-4747-96A0-EA3E00D8DC2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3147B-4ABB-4920-9BBF-52BFFCF5FEEB}" type="datetimeFigureOut">
              <a:rPr lang="de-DE" smtClean="0"/>
              <a:t>09.09.2023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D707-0416-4845-99FF-D23EE86CF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1099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3147B-4ABB-4920-9BBF-52BFFCF5FEEB}" type="datetimeFigureOut">
              <a:rPr lang="de-DE" smtClean="0"/>
              <a:t>09.09.2023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D707-0416-4845-99FF-D23EE86CF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1769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3147B-4ABB-4920-9BBF-52BFFCF5FEEB}" type="datetimeFigureOut">
              <a:rPr lang="de-DE" smtClean="0"/>
              <a:t>09.09.2023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D707-0416-4845-99FF-D23EE86CF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5358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3147B-4ABB-4920-9BBF-52BFFCF5FEEB}" type="datetimeFigureOut">
              <a:rPr lang="de-DE" smtClean="0"/>
              <a:t>09.09.2023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D707-0416-4845-99FF-D23EE86CF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2627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3147B-4ABB-4920-9BBF-52BFFCF5FEEB}" type="datetimeFigureOut">
              <a:rPr lang="de-DE" smtClean="0"/>
              <a:t>09.09.2023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D707-0416-4845-99FF-D23EE86CF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1600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3147B-4ABB-4920-9BBF-52BFFCF5FEEB}" type="datetimeFigureOut">
              <a:rPr lang="de-DE" smtClean="0"/>
              <a:t>09.09.2023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D707-0416-4845-99FF-D23EE86CF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622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3147B-4ABB-4920-9BBF-52BFFCF5FEEB}" type="datetimeFigureOut">
              <a:rPr lang="de-DE" smtClean="0"/>
              <a:t>09.09.2023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D707-0416-4845-99FF-D23EE86CF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9510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3147B-4ABB-4920-9BBF-52BFFCF5FEEB}" type="datetimeFigureOut">
              <a:rPr lang="de-DE" smtClean="0"/>
              <a:t>09.09.2023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D707-0416-4845-99FF-D23EE86CF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7342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3147B-4ABB-4920-9BBF-52BFFCF5FEEB}" type="datetimeFigureOut">
              <a:rPr lang="de-DE" smtClean="0"/>
              <a:t>09.09.2023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D707-0416-4845-99FF-D23EE86CF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4646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3147B-4ABB-4920-9BBF-52BFFCF5FEEB}" type="datetimeFigureOut">
              <a:rPr lang="de-DE" smtClean="0"/>
              <a:t>09.09.2023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D707-0416-4845-99FF-D23EE86CF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363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3147B-4ABB-4920-9BBF-52BFFCF5FEEB}" type="datetimeFigureOut">
              <a:rPr lang="de-DE" smtClean="0"/>
              <a:t>09.09.2023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D707-0416-4845-99FF-D23EE86CF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6612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3147B-4ABB-4920-9BBF-52BFFCF5FEEB}" type="datetimeFigureOut">
              <a:rPr lang="de-DE" smtClean="0"/>
              <a:t>09.09.2023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3D707-0416-4845-99FF-D23EE86CF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5264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Grafik 1">
            <a:extLst>
              <a:ext uri="{FF2B5EF4-FFF2-40B4-BE49-F238E27FC236}">
                <a16:creationId xmlns:a16="http://schemas.microsoft.com/office/drawing/2014/main" id="{1C0D87BC-31D4-4FEE-865E-EAA4AD2397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902" y="4691650"/>
            <a:ext cx="2689261" cy="2523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B75A040E-D431-4747-96A0-EA3E00D8DC20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06308" y="1962827"/>
            <a:ext cx="6645383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altLang="de-DE" sz="2000" dirty="0" bmk="_Hlk94193389">
              <a:cs typeface="Times New Roman" panose="02020603050405020304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2000" b="0" i="0" u="none" strike="noStrike" cap="none" normalizeH="0" baseline="0" dirty="0" bmk="_Hlk94193389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2000" b="0" i="0" u="none" strike="noStrike" cap="none" normalizeH="0" baseline="0" dirty="0" bmk="_Hlk94193389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1" i="0" u="none" strike="noStrike" cap="none" normalizeH="0" baseline="0" dirty="0" err="1" bmk="_Hlk94193389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WebUntis</a:t>
            </a:r>
            <a:r>
              <a:rPr kumimoji="0" lang="de-DE" altLang="de-DE" sz="2000" b="1" i="0" u="none" strike="noStrike" cap="none" normalizeH="0" baseline="0" dirty="0" bmk="_Hlk94193389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(Digitaler Stunden- und Vertretungsplan)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2000" b="0" i="0" u="none" strike="noStrike" cap="none" normalizeH="0" baseline="0" dirty="0" bmk="_Hlk94193389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 bmk="_Hlk94193389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Liebe Schüler*innen, liebe Eltern,</a:t>
            </a:r>
            <a:endParaRPr kumimoji="0" lang="de-DE" altLang="de-DE" sz="2000" b="0" i="0" u="none" strike="noStrike" cap="none" normalizeH="0" baseline="0" dirty="0" bmk="_Hlk94193389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 bmk="_Hlk94193389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 Zuge der Digitalisierung haben wir die Möglichkeit, Ihrem Kind Zugang zu einem digitalen Stunden- und Vertretungsplan zu geben.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2000" b="0" i="0" u="none" strike="noStrike" cap="none" normalizeH="0" baseline="0" dirty="0" bmk="_Hlk94193389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altLang="de-DE" sz="2000" dirty="0" bmk="_Hlk94193389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0" i="0" u="none" strike="noStrike" cap="none" normalizeH="0" baseline="0" dirty="0" bmk="_Hlk94193389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de-DE" altLang="de-DE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2" name="Grafik 1">
            <a:extLst>
              <a:ext uri="{FF2B5EF4-FFF2-40B4-BE49-F238E27FC236}">
                <a16:creationId xmlns:a16="http://schemas.microsoft.com/office/drawing/2014/main" id="{98CE9CC2-3E4C-4582-A844-A9A791F6B4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5" t="-406" r="4948" b="858"/>
          <a:stretch>
            <a:fillRect/>
          </a:stretch>
        </p:blipFill>
        <p:spPr bwMode="auto">
          <a:xfrm>
            <a:off x="106308" y="126803"/>
            <a:ext cx="6645383" cy="1547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C0DB11A1-C29F-4AC4-951F-DC36353BE20D}"/>
              </a:ext>
            </a:extLst>
          </p:cNvPr>
          <p:cNvSpPr txBox="1"/>
          <p:nvPr/>
        </p:nvSpPr>
        <p:spPr>
          <a:xfrm>
            <a:off x="106307" y="4872682"/>
            <a:ext cx="359396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 bmk="_Hlk94193389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Gerne wollen wir zeitnah damit starten. Möchte ihr Kind daran teilnehmen, ist ein Handy mit vorinstallierter App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 bmk="_Hlk94193389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de-DE" altLang="de-DE" sz="2000" b="0" i="0" u="none" strike="noStrike" cap="none" normalizeH="0" baseline="0" dirty="0" err="1" bmk="_Hlk94193389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Untis</a:t>
            </a:r>
            <a:r>
              <a:rPr kumimoji="0" lang="de-DE" altLang="de-DE" sz="2000" b="0" i="0" u="none" strike="noStrike" cap="none" normalizeH="0" baseline="0" dirty="0" bmk="_Hlk94193389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Mobile) hilfreich, diese ist kostenlos. Wenn möglich, installieren Sie diese alsbald. </a:t>
            </a:r>
            <a:endParaRPr lang="de-DE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B7D937E-0D9E-49D8-908B-DE57633AB51C}"/>
              </a:ext>
            </a:extLst>
          </p:cNvPr>
          <p:cNvSpPr txBox="1"/>
          <p:nvPr/>
        </p:nvSpPr>
        <p:spPr>
          <a:xfrm>
            <a:off x="106307" y="7010851"/>
            <a:ext cx="629322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 bmk="_Hlk94193389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Ansonsten ist die Verwendung über den Browser ebenfalls möglich. </a:t>
            </a:r>
            <a:endParaRPr kumimoji="0" lang="de-DE" altLang="de-DE" sz="2000" b="0" i="0" u="none" strike="noStrike" cap="none" normalizeH="0" baseline="0" dirty="0" bmk="_Hlk94193389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 bmk="_Hlk94193389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Eine Einführung und die Aushändigung der Zugangsdaten erfolgen in den kommenden Wochen im Unterricht. </a:t>
            </a:r>
            <a:endParaRPr kumimoji="0" lang="de-DE" altLang="de-DE" sz="2000" b="0" i="0" u="none" strike="noStrike" cap="none" normalizeH="0" baseline="0" dirty="0" bmk="_Hlk94193389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4178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Grafik 1">
            <a:extLst>
              <a:ext uri="{FF2B5EF4-FFF2-40B4-BE49-F238E27FC236}">
                <a16:creationId xmlns:a16="http://schemas.microsoft.com/office/drawing/2014/main" id="{1C0D87BC-31D4-4FEE-865E-EAA4AD2397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902" y="4691650"/>
            <a:ext cx="2689261" cy="2523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B75A040E-D431-4747-96A0-EA3E00D8DC20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06308" y="1962827"/>
            <a:ext cx="6645383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altLang="de-DE" sz="2000" dirty="0">
              <a:cs typeface="Times New Roman" panose="02020603050405020304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WebUntis</a:t>
            </a:r>
            <a:r>
              <a:rPr kumimoji="0" lang="de-DE" altLang="de-DE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(Digitaler Stunden- und Vertretungsplan)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Liebe Schüler*innen, liebe Eltern,</a:t>
            </a: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 Zuge der Digitalisierung haben wir die Möglichkeit, Ihrem Kind Zugang zu einem digitalen Stunden- und Vertretungsplan zu geben.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altLang="de-DE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de-DE" altLang="de-DE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2" name="Grafik 1">
            <a:extLst>
              <a:ext uri="{FF2B5EF4-FFF2-40B4-BE49-F238E27FC236}">
                <a16:creationId xmlns:a16="http://schemas.microsoft.com/office/drawing/2014/main" id="{98CE9CC2-3E4C-4582-A844-A9A791F6B4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5" t="-406" r="4948" b="858"/>
          <a:stretch>
            <a:fillRect/>
          </a:stretch>
        </p:blipFill>
        <p:spPr bwMode="auto">
          <a:xfrm>
            <a:off x="106308" y="126803"/>
            <a:ext cx="6645383" cy="1547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C0DB11A1-C29F-4AC4-951F-DC36353BE20D}"/>
              </a:ext>
            </a:extLst>
          </p:cNvPr>
          <p:cNvSpPr txBox="1"/>
          <p:nvPr/>
        </p:nvSpPr>
        <p:spPr>
          <a:xfrm>
            <a:off x="106307" y="4872682"/>
            <a:ext cx="359396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Gerne </a:t>
            </a:r>
            <a:r>
              <a:rPr kumimoji="0" lang="de-DE" altLang="de-DE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wollen wir zeitnah 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damit starten. Möchte ihr Kind daran teilnehmen, ist ein Handy mit vorinstallierter App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de-DE" altLang="de-DE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Untis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Mobile) hilfreich, diese ist kostenlos. Wenn möglich, installieren Sie diese alsbald. </a:t>
            </a:r>
            <a:endParaRPr lang="de-DE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B7D937E-0D9E-49D8-908B-DE57633AB51C}"/>
              </a:ext>
            </a:extLst>
          </p:cNvPr>
          <p:cNvSpPr txBox="1"/>
          <p:nvPr/>
        </p:nvSpPr>
        <p:spPr>
          <a:xfrm>
            <a:off x="106307" y="7010851"/>
            <a:ext cx="629322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Ansonsten ist die Verwendung über den Browser ebenfalls möglich. </a:t>
            </a: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Eine Einführung und die Aushändigung der Zugangsdaten erfolgen in den kommenden Wochen im Unterricht. </a:t>
            </a: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32276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92066230642154185C6396D8868787B" ma:contentTypeVersion="18" ma:contentTypeDescription="Ein neues Dokument erstellen." ma:contentTypeScope="" ma:versionID="06275fb606a796043d2283d1a0d5bcf2">
  <xsd:schema xmlns:xsd="http://www.w3.org/2001/XMLSchema" xmlns:xs="http://www.w3.org/2001/XMLSchema" xmlns:p="http://schemas.microsoft.com/office/2006/metadata/properties" xmlns:ns2="f1a4dbf2-478e-48d4-be86-09fa7a1fe8a4" xmlns:ns3="f4282dc6-80bb-4db2-8efe-de53b49006d3" targetNamespace="http://schemas.microsoft.com/office/2006/metadata/properties" ma:root="true" ma:fieldsID="721c82f6eab0aa54f270c7cce196c0f7" ns2:_="" ns3:_="">
    <xsd:import namespace="f1a4dbf2-478e-48d4-be86-09fa7a1fe8a4"/>
    <xsd:import namespace="f4282dc6-80bb-4db2-8efe-de53b49006d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a4dbf2-478e-48d4-be86-09fa7a1fe8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markierungen" ma:readOnly="false" ma:fieldId="{5cf76f15-5ced-4ddc-b409-7134ff3c332f}" ma:taxonomyMulti="true" ma:sspId="857c3567-e95f-4c0d-a218-92f01443bc6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282dc6-80bb-4db2-8efe-de53b49006d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3169f9a-70e9-470d-8aec-df11bf4ce0fc}" ma:internalName="TaxCatchAll" ma:showField="CatchAllData" ma:web="f4282dc6-80bb-4db2-8efe-de53b49006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03F497-68D9-4C7E-901F-68E4A4CC76BC}"/>
</file>

<file path=customXml/itemProps2.xml><?xml version="1.0" encoding="utf-8"?>
<ds:datastoreItem xmlns:ds="http://schemas.openxmlformats.org/officeDocument/2006/customXml" ds:itemID="{1CF1F622-9CCF-43E6-BBF2-D9C28C9650A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198</Words>
  <Application>Microsoft Office PowerPoint</Application>
  <PresentationFormat>A4-Papier (210 x 297 mm)</PresentationFormat>
  <Paragraphs>28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Tanja Appel</dc:creator>
  <cp:lastModifiedBy>Tanja Appel</cp:lastModifiedBy>
  <cp:revision>2</cp:revision>
  <cp:lastPrinted>2022-01-27T15:40:04Z</cp:lastPrinted>
  <dcterms:created xsi:type="dcterms:W3CDTF">2022-01-27T15:30:04Z</dcterms:created>
  <dcterms:modified xsi:type="dcterms:W3CDTF">2023-09-09T10:28:29Z</dcterms:modified>
</cp:coreProperties>
</file>